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</p:sldIdLst>
  <p:sldSz cx="9144000" cy="5143500" type="screen16x9"/>
  <p:notesSz cx="6858000" cy="9144000"/>
  <p:defaultTextStyle>
    <a:defPPr>
      <a:defRPr lang="de-DE"/>
    </a:defPPr>
    <a:lvl1pPr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68">
          <p15:clr>
            <a:srgbClr val="A4A3A4"/>
          </p15:clr>
        </p15:guide>
        <p15:guide id="2" pos="1220">
          <p15:clr>
            <a:srgbClr val="A4A3A4"/>
          </p15:clr>
        </p15:guide>
        <p15:guide id="3" pos="53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699"/>
    <p:restoredTop sz="94720"/>
  </p:normalViewPr>
  <p:slideViewPr>
    <p:cSldViewPr snapToObjects="1" showGuides="1">
      <p:cViewPr varScale="1">
        <p:scale>
          <a:sx n="276" d="100"/>
          <a:sy n="276" d="100"/>
        </p:scale>
        <p:origin x="520" y="184"/>
      </p:cViewPr>
      <p:guideLst>
        <p:guide orient="horz" pos="1868"/>
        <p:guide pos="1220"/>
        <p:guide pos="5376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4900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feld 2">
            <a:extLst>
              <a:ext uri="{FF2B5EF4-FFF2-40B4-BE49-F238E27FC236}">
                <a16:creationId xmlns:a16="http://schemas.microsoft.com/office/drawing/2014/main" id="{7356D41E-7EAF-47F9-2328-A936B37B6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2295500"/>
            <a:ext cx="7128792" cy="2580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000" tIns="108000" rIns="180000" bIns="108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de-DE" altLang="de-DE" sz="1000" dirty="0">
                <a:latin typeface="Calibri" panose="020F0502020204030204" pitchFamily="34" charset="0"/>
              </a:rPr>
              <a:t>Enterprise | Interest</a:t>
            </a:r>
          </a:p>
          <a:p>
            <a:pPr eaLnBrk="1" hangingPunct="1">
              <a:spcAft>
                <a:spcPts val="600"/>
              </a:spcAft>
            </a:pPr>
            <a:r>
              <a:rPr lang="de-DE" altLang="de-DE" sz="1000" dirty="0">
                <a:latin typeface="Calibri" panose="020F0502020204030204" pitchFamily="34" charset="0"/>
              </a:rPr>
              <a:t>...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974A03683C16745ABBE287E7CFD9012" ma:contentTypeVersion="98" ma:contentTypeDescription="Ein neues Dokument erstellen." ma:contentTypeScope="" ma:versionID="3d958fc798dc96f8002d284a13ff1db4">
  <xsd:schema xmlns:xsd="http://www.w3.org/2001/XMLSchema" xmlns:xs="http://www.w3.org/2001/XMLSchema" xmlns:p="http://schemas.microsoft.com/office/2006/metadata/properties" xmlns:ns1="http://schemas.microsoft.com/sharepoint/v3" xmlns:ns2="01f689fd-ce1f-496c-86e8-16f6d5a6466c" xmlns:ns3="98b12467-c142-4334-9d31-02be22bc2c62" targetNamespace="http://schemas.microsoft.com/office/2006/metadata/properties" ma:root="true" ma:fieldsID="fe7a90d4b44779b5bd0872f896de1147" ns1:_="" ns2:_="" ns3:_="">
    <xsd:import namespace="http://schemas.microsoft.com/sharepoint/v3"/>
    <xsd:import namespace="01f689fd-ce1f-496c-86e8-16f6d5a6466c"/>
    <xsd:import namespace="98b12467-c142-4334-9d31-02be22bc2c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Eigenschaften der einheitlichen Compliancerichtlinie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I-Aktion der einheitlichen Compliancerichtlini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f689fd-ce1f-496c-86e8-16f6d5a646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ildmarkierungen" ma:readOnly="false" ma:fieldId="{5cf76f15-5ced-4ddc-b409-7134ff3c332f}" ma:taxonomyMulti="true" ma:sspId="3310362f-e38e-49da-9511-9b6ae3967e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12467-c142-4334-9d31-02be22bc2c6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5999820-1c16-469a-9680-f843739cf9ea}" ma:internalName="TaxCatchAll" ma:showField="CatchAllData" ma:web="98b12467-c142-4334-9d31-02be22bc2c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PolicyDirtyBag xmlns="microsoft.office.server.policy.changes">
  <Microsoft.Office.RecordsManagement.PolicyFeatures.Expiration op="Delete"/>
</PolicyDirtyBag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b12467-c142-4334-9d31-02be22bc2c62" xsi:nil="true"/>
    <_ip_UnifiedCompliancePolicyUIAction xmlns="http://schemas.microsoft.com/sharepoint/v3" xsi:nil="true"/>
    <lcf76f155ced4ddcb4097134ff3c332f xmlns="01f689fd-ce1f-496c-86e8-16f6d5a6466c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94B93A1-A840-44BC-B359-8CA2548EE014}"/>
</file>

<file path=customXml/itemProps2.xml><?xml version="1.0" encoding="utf-8"?>
<ds:datastoreItem xmlns:ds="http://schemas.openxmlformats.org/officeDocument/2006/customXml" ds:itemID="{9BD7F422-4D66-4283-801B-A665BFE17A16}"/>
</file>

<file path=customXml/itemProps3.xml><?xml version="1.0" encoding="utf-8"?>
<ds:datastoreItem xmlns:ds="http://schemas.openxmlformats.org/officeDocument/2006/customXml" ds:itemID="{CB5E6EEF-207C-46B3-AA78-08B9AB3B7D5F}"/>
</file>

<file path=customXml/itemProps4.xml><?xml version="1.0" encoding="utf-8"?>
<ds:datastoreItem xmlns:ds="http://schemas.openxmlformats.org/officeDocument/2006/customXml" ds:itemID="{C8D789CD-0ABF-457E-9F39-DB30E69A855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Macintosh PowerPoint</Application>
  <PresentationFormat>Bildschirmpräsentation 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Office-Design</vt:lpstr>
      <vt:lpstr>PowerPoint-Präsentation</vt:lpstr>
    </vt:vector>
  </TitlesOfParts>
  <Company>CPO HANSER SERVICE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Nadja Riedel</dc:creator>
  <cp:lastModifiedBy>Microsoft Office User</cp:lastModifiedBy>
  <cp:revision>62</cp:revision>
  <cp:lastPrinted>2009-09-17T08:26:39Z</cp:lastPrinted>
  <dcterms:created xsi:type="dcterms:W3CDTF">2012-02-01T09:57:35Z</dcterms:created>
  <dcterms:modified xsi:type="dcterms:W3CDTF">2026-04-17T10:54:20Z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0x0101009974A03683C16745ABBE287E7CFD9012</vt:lpwstr>
  </property>
  <property fmtid="{D5CDD505-2E9C-101B-9397-08002B2CF9AE}" pid="3" name="_dlc_policyId">
    <vt:lpwstr/>
  </property>
  <property fmtid="{D5CDD505-2E9C-101B-9397-08002B2CF9AE}" pid="4" name="ItemRetentionFormula">
    <vt:lpwstr/>
  </property>
</Properties>
</file>